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60" r:id="rId3"/>
    <p:sldId id="261" r:id="rId4"/>
    <p:sldId id="262" r:id="rId5"/>
    <p:sldId id="257" r:id="rId6"/>
    <p:sldId id="264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7" r:id="rId18"/>
    <p:sldId id="273" r:id="rId19"/>
    <p:sldId id="274" r:id="rId20"/>
    <p:sldId id="275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0B97E-E45B-4B36-9C56-930B64E4289D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FB2DC-87E0-4B41-8E41-87205C5C1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2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8653A-30F5-49E0-8D6E-B2F55483D4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462C-9364-4662-AEFC-77C6FCC167E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DA30-ABFA-4FD2-860E-F172F89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0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462C-9364-4662-AEFC-77C6FCC167E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DA30-ABFA-4FD2-860E-F172F89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462C-9364-4662-AEFC-77C6FCC167E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DA30-ABFA-4FD2-860E-F172F89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8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462C-9364-4662-AEFC-77C6FCC167E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DA30-ABFA-4FD2-860E-F172F89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4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462C-9364-4662-AEFC-77C6FCC167E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DA30-ABFA-4FD2-860E-F172F89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7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462C-9364-4662-AEFC-77C6FCC167E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DA30-ABFA-4FD2-860E-F172F89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7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462C-9364-4662-AEFC-77C6FCC167E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DA30-ABFA-4FD2-860E-F172F89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0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462C-9364-4662-AEFC-77C6FCC167E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DA30-ABFA-4FD2-860E-F172F89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0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462C-9364-4662-AEFC-77C6FCC167E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DA30-ABFA-4FD2-860E-F172F89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1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462C-9364-4662-AEFC-77C6FCC167E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DA30-ABFA-4FD2-860E-F172F89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4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462C-9364-4662-AEFC-77C6FCC167E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DA30-ABFA-4FD2-860E-F172F89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2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9462C-9364-4662-AEFC-77C6FCC167E1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1DA30-ABFA-4FD2-860E-F172F89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9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accordingtobradner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accordingtobradner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Welcome</a:t>
            </a:r>
            <a:r>
              <a:rPr lang="en-US" b="1" dirty="0"/>
              <a:t> </a:t>
            </a:r>
            <a:r>
              <a:rPr lang="en-US" b="1" dirty="0" smtClean="0"/>
              <a:t>to </a:t>
            </a:r>
            <a:r>
              <a:rPr lang="en-US" b="1" dirty="0" err="1" smtClean="0"/>
              <a:t>Bradnerville</a:t>
            </a:r>
            <a:r>
              <a:rPr lang="en-US" b="1" dirty="0" smtClean="0"/>
              <a:t>!!!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*established 1998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Tardy Policy: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When the bell rings, you need to be in your seat.  If you’re not, you’re late.  </a:t>
            </a:r>
            <a:r>
              <a:rPr lang="en-US" dirty="0" smtClean="0"/>
              <a:t>Phone call home after 3, tardy referral on your 4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At the </a:t>
            </a:r>
            <a:r>
              <a:rPr lang="en-US" b="1" i="1" dirty="0" smtClean="0">
                <a:solidFill>
                  <a:srgbClr val="FF0000"/>
                </a:solidFill>
              </a:rPr>
              <a:t>end of the hour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The bell does not dismiss you, the King does</a:t>
            </a:r>
            <a:r>
              <a:rPr lang="en-US" sz="5400" b="1" dirty="0" smtClean="0">
                <a:solidFill>
                  <a:srgbClr val="0070C0"/>
                </a:solidFill>
              </a:rPr>
              <a:t>!!!</a:t>
            </a:r>
          </a:p>
          <a:p>
            <a:pPr marL="0" indent="0">
              <a:buNone/>
            </a:pPr>
            <a:endParaRPr lang="en-US" sz="5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If you want to leave on time, everyone needs to be in their assigned seats!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History Notebooks: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You need a </a:t>
            </a:r>
            <a:r>
              <a:rPr lang="en-US" i="1" dirty="0" smtClean="0">
                <a:solidFill>
                  <a:srgbClr val="FF0000"/>
                </a:solidFill>
              </a:rPr>
              <a:t>single-subject </a:t>
            </a:r>
            <a:r>
              <a:rPr lang="en-US" dirty="0" smtClean="0">
                <a:solidFill>
                  <a:srgbClr val="FF0000"/>
                </a:solidFill>
              </a:rPr>
              <a:t>notebook for this class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use these notebooks as an organizational tool for each unit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must have yours no later than </a:t>
            </a:r>
            <a:r>
              <a:rPr lang="en-US" b="1" i="1" dirty="0" smtClean="0">
                <a:solidFill>
                  <a:srgbClr val="FF0000"/>
                </a:solidFill>
              </a:rPr>
              <a:t>next </a:t>
            </a:r>
            <a:r>
              <a:rPr lang="en-US" b="1" i="1" dirty="0" smtClean="0">
                <a:solidFill>
                  <a:srgbClr val="FF0000"/>
                </a:solidFill>
              </a:rPr>
              <a:t>Tuesday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9/4) 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3"/>
            <a:endParaRPr lang="en-US" b="1" i="1" dirty="0">
              <a:solidFill>
                <a:srgbClr val="FF0000"/>
              </a:solidFill>
            </a:endParaRPr>
          </a:p>
          <a:p>
            <a:pPr marL="3657600" lvl="8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***Please write this in your planners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From now on, we’ll call it “</a:t>
            </a:r>
            <a:r>
              <a:rPr lang="en-US" dirty="0" err="1" smtClean="0"/>
              <a:t>home</a:t>
            </a:r>
            <a:r>
              <a:rPr lang="en-US" b="1" dirty="0" err="1" smtClean="0"/>
              <a:t>fun</a:t>
            </a:r>
            <a:r>
              <a:rPr lang="en-US" dirty="0" smtClean="0"/>
              <a:t>” instead</a:t>
            </a:r>
          </a:p>
          <a:p>
            <a:r>
              <a:rPr lang="en-US" dirty="0" smtClean="0"/>
              <a:t>If you take advantage of the time provided in class, you won’t have much of it.  If you don’t, you will (and I’ll be contacting home to talk to mom/dad about it)</a:t>
            </a:r>
          </a:p>
          <a:p>
            <a:r>
              <a:rPr lang="en-US" dirty="0" smtClean="0"/>
              <a:t>Homework assignments are only worth 3pts each and are </a:t>
            </a:r>
            <a:r>
              <a:rPr lang="en-US" i="1" dirty="0" smtClean="0"/>
              <a:t>graded on completion only </a:t>
            </a:r>
            <a:r>
              <a:rPr lang="en-US" dirty="0" smtClean="0"/>
              <a:t>(see rubric posted on cabinet)</a:t>
            </a:r>
          </a:p>
          <a:p>
            <a:r>
              <a:rPr lang="en-US" dirty="0" smtClean="0"/>
              <a:t>Any assignment can be turned in late (‘til the last day of the quarter), but only for 1/10 of a point</a:t>
            </a:r>
          </a:p>
          <a:p>
            <a:r>
              <a:rPr lang="en-US" dirty="0" err="1" smtClean="0"/>
              <a:t>Homefun</a:t>
            </a:r>
            <a:r>
              <a:rPr lang="en-US" dirty="0" smtClean="0"/>
              <a:t> isn’t busywork – it has a purpose.  Please do yours every day!!!</a:t>
            </a:r>
          </a:p>
          <a:p>
            <a:r>
              <a:rPr lang="en-US" dirty="0" smtClean="0"/>
              <a:t>If zeros become a habit for you, I’ll be communicating with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Snacks: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bring snacks to class</a:t>
            </a:r>
          </a:p>
          <a:p>
            <a:r>
              <a:rPr lang="en-US" dirty="0" smtClean="0"/>
              <a:t>You can bring water to class</a:t>
            </a:r>
          </a:p>
          <a:p>
            <a:r>
              <a:rPr lang="en-US" dirty="0" smtClean="0"/>
              <a:t>These are </a:t>
            </a:r>
            <a:r>
              <a:rPr lang="en-US" i="1" dirty="0" smtClean="0"/>
              <a:t>privileges</a:t>
            </a:r>
            <a:r>
              <a:rPr lang="en-US" dirty="0" smtClean="0"/>
              <a:t> -- if either becomes a distraction, or if litter becomes a problem in </a:t>
            </a:r>
            <a:r>
              <a:rPr lang="en-US" dirty="0" err="1" smtClean="0"/>
              <a:t>Bradnerville</a:t>
            </a:r>
            <a:r>
              <a:rPr lang="en-US" dirty="0" smtClean="0"/>
              <a:t>, these privileges will be lost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Cell Phones: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all love ‘</a:t>
            </a:r>
            <a:r>
              <a:rPr lang="en-US" dirty="0" err="1" smtClean="0"/>
              <a:t>em</a:t>
            </a:r>
            <a:r>
              <a:rPr lang="en-US" dirty="0" smtClean="0"/>
              <a:t>, but they must be off and away in this class</a:t>
            </a:r>
          </a:p>
          <a:p>
            <a:r>
              <a:rPr lang="en-US" dirty="0" smtClean="0"/>
              <a:t>I won’t be on mine either</a:t>
            </a:r>
          </a:p>
          <a:p>
            <a:r>
              <a:rPr lang="en-US" dirty="0" smtClean="0"/>
              <a:t>If there is some emergency at home, your parent will contact the office, and they will find you and relay the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Lost-and-Found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on the file cabinets next to the old radio</a:t>
            </a:r>
          </a:p>
          <a:p>
            <a:r>
              <a:rPr lang="en-US" dirty="0" smtClean="0"/>
              <a:t>If not claimed within a week, I’ll move things to the school lost-and-found downstairs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95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Passes…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get three (3) per quarter</a:t>
            </a:r>
          </a:p>
          <a:p>
            <a:r>
              <a:rPr lang="en-US" dirty="0" smtClean="0"/>
              <a:t>You need </a:t>
            </a:r>
            <a:r>
              <a:rPr lang="en-US" b="1" dirty="0" smtClean="0"/>
              <a:t>your</a:t>
            </a:r>
            <a:r>
              <a:rPr lang="en-US" dirty="0" smtClean="0"/>
              <a:t> planner to use one</a:t>
            </a:r>
          </a:p>
          <a:p>
            <a:r>
              <a:rPr lang="en-US" dirty="0" smtClean="0"/>
              <a:t>If you need to leave this class, and you don’t have </a:t>
            </a:r>
            <a:r>
              <a:rPr lang="en-US" b="1" dirty="0" smtClean="0"/>
              <a:t>your</a:t>
            </a:r>
            <a:r>
              <a:rPr lang="en-US" dirty="0" smtClean="0"/>
              <a:t> planner, it will be a lunch detention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***If you lose your planner, new ones can be purchased in guidance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61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“Quality Work”: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your job.  You’ll get out of school what you put into it.</a:t>
            </a:r>
          </a:p>
          <a:p>
            <a:r>
              <a:rPr lang="en-US" dirty="0" smtClean="0"/>
              <a:t>Part of my job is to prepare you for high school, so I won’t accept garbage or sub-eighth-grade-quality work from you</a:t>
            </a:r>
          </a:p>
          <a:p>
            <a:r>
              <a:rPr lang="en-US" dirty="0" smtClean="0"/>
              <a:t>“Quality Work”…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s complete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s neat and easy to read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dentifies the author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dentifies the assignment (has a title)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eflects 100% effort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Expectations: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Bring all needed materials to class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Remain in seat during instructional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Keep hands, feet, and other objects to yourself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 respectful (</a:t>
            </a:r>
            <a:r>
              <a:rPr lang="en-US" i="1" dirty="0" smtClean="0">
                <a:solidFill>
                  <a:srgbClr val="FF0000"/>
                </a:solidFill>
              </a:rPr>
              <a:t>to self, others, and property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Follow directions the first time they are given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3"/>
            <a:ext cx="8229600" cy="4754563"/>
          </a:xfrm>
        </p:spPr>
        <p:txBody>
          <a:bodyPr vert="horz">
            <a:normAutofit fontScale="85000" lnSpcReduction="10000"/>
          </a:bodyPr>
          <a:lstStyle/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sz="6000" dirty="0">
                <a:solidFill>
                  <a:srgbClr val="FF0000"/>
                </a:solidFill>
              </a:rPr>
              <a:t>		“</a:t>
            </a:r>
            <a:r>
              <a:rPr lang="en-US" sz="6000" b="1" dirty="0">
                <a:solidFill>
                  <a:srgbClr val="FF0000"/>
                </a:solidFill>
              </a:rPr>
              <a:t>Tip for the 1</a:t>
            </a:r>
            <a:r>
              <a:rPr lang="en-US" sz="6000" b="1" baseline="30000" dirty="0">
                <a:solidFill>
                  <a:srgbClr val="FF0000"/>
                </a:solidFill>
              </a:rPr>
              <a:t>st</a:t>
            </a:r>
            <a:r>
              <a:rPr lang="en-US" sz="6000" b="1" dirty="0">
                <a:solidFill>
                  <a:srgbClr val="FF0000"/>
                </a:solidFill>
              </a:rPr>
              <a:t> day of school: </a:t>
            </a:r>
            <a:r>
              <a:rPr lang="en-US" sz="6000" dirty="0">
                <a:solidFill>
                  <a:srgbClr val="FF0000"/>
                </a:solidFill>
              </a:rPr>
              <a:t>If you check out all of the books in a library, you can start your own library…</a:t>
            </a:r>
            <a:r>
              <a:rPr lang="en-US" sz="6000" i="1" dirty="0">
                <a:solidFill>
                  <a:srgbClr val="FF0000"/>
                </a:solidFill>
              </a:rPr>
              <a:t>”</a:t>
            </a:r>
          </a:p>
          <a:p>
            <a:pPr>
              <a:buNone/>
            </a:pPr>
            <a:r>
              <a:rPr lang="en-US" sz="2000" dirty="0">
                <a:solidFill>
                  <a:srgbClr val="FF0000"/>
                </a:solidFill>
              </a:rPr>
              <a:t>		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rgbClr val="FF0000"/>
                </a:solidFill>
              </a:rPr>
              <a:t>		</a:t>
            </a:r>
            <a:r>
              <a:rPr lang="en-US" sz="6000" b="1" dirty="0">
                <a:solidFill>
                  <a:srgbClr val="FF0000"/>
                </a:solidFill>
              </a:rPr>
              <a:t>	</a:t>
            </a:r>
            <a:endParaRPr lang="en-US" sz="60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/>
              <a:t>					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457203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Quote of the Day:</a:t>
            </a:r>
          </a:p>
        </p:txBody>
      </p:sp>
    </p:spTree>
    <p:extLst>
      <p:ext uri="{BB962C8B-B14F-4D97-AF65-F5344CB8AC3E}">
        <p14:creationId xmlns:p14="http://schemas.microsoft.com/office/powerpoint/2010/main" val="36473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What are your expectations of me?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0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Meet the King of </a:t>
            </a:r>
            <a:r>
              <a:rPr lang="en-US" b="1" dirty="0" err="1" smtClean="0"/>
              <a:t>Bradnerville</a:t>
            </a: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89092" y="6217920"/>
            <a:ext cx="300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             (The guy, not the fish…)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40" y="1566141"/>
            <a:ext cx="3441816" cy="458908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About me: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year teaching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Married </a:t>
            </a:r>
            <a:r>
              <a:rPr lang="en-US" dirty="0" smtClean="0">
                <a:solidFill>
                  <a:srgbClr val="FF0000"/>
                </a:solidFill>
              </a:rPr>
              <a:t>4 </a:t>
            </a:r>
            <a:r>
              <a:rPr lang="en-US" dirty="0" smtClean="0">
                <a:solidFill>
                  <a:srgbClr val="FF0000"/>
                </a:solidFill>
              </a:rPr>
              <a:t>years ago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My daughter, Maddie, </a:t>
            </a:r>
            <a:r>
              <a:rPr lang="en-US" dirty="0" smtClean="0">
                <a:solidFill>
                  <a:srgbClr val="FF0000"/>
                </a:solidFill>
              </a:rPr>
              <a:t>is a freshman in college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 have </a:t>
            </a:r>
            <a:r>
              <a:rPr lang="en-US" dirty="0" smtClean="0">
                <a:solidFill>
                  <a:srgbClr val="FF0000"/>
                </a:solidFill>
              </a:rPr>
              <a:t>two </a:t>
            </a:r>
            <a:r>
              <a:rPr lang="en-US" dirty="0" smtClean="0">
                <a:solidFill>
                  <a:srgbClr val="FF0000"/>
                </a:solidFill>
              </a:rPr>
              <a:t>dogs – </a:t>
            </a:r>
            <a:r>
              <a:rPr lang="en-US" i="1" dirty="0" smtClean="0">
                <a:solidFill>
                  <a:srgbClr val="FF0000"/>
                </a:solidFill>
              </a:rPr>
              <a:t>Barney</a:t>
            </a:r>
            <a:r>
              <a:rPr lang="en-US" i="1" dirty="0" smtClean="0">
                <a:solidFill>
                  <a:srgbClr val="FF0000"/>
                </a:solidFill>
              </a:rPr>
              <a:t>, and Sprinkles </a:t>
            </a:r>
            <a:r>
              <a:rPr lang="en-US" dirty="0" smtClean="0">
                <a:solidFill>
                  <a:srgbClr val="FF0000"/>
                </a:solidFill>
              </a:rPr>
              <a:t>(yes, Sprinkles…)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do I do when I’m not teaching?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Fishing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Biking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Hiking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Hoarding (just look around you – I obviously have a problem…)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08739" y="3973605"/>
            <a:ext cx="3471307" cy="195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51" y="903206"/>
            <a:ext cx="3484626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146"/>
            <a:ext cx="5055524" cy="379164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508" y="4156768"/>
            <a:ext cx="3147292" cy="236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7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Education: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University of Michigan </a:t>
            </a:r>
            <a:r>
              <a:rPr lang="en-US" dirty="0" smtClean="0"/>
              <a:t>(bachelors degree in Anthropology)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Eastern Michigan University </a:t>
            </a:r>
            <a:r>
              <a:rPr lang="en-US" dirty="0" smtClean="0"/>
              <a:t>(bachelors degree in English and History)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Marygrove</a:t>
            </a:r>
            <a:r>
              <a:rPr lang="en-US" dirty="0" smtClean="0">
                <a:solidFill>
                  <a:srgbClr val="FF0000"/>
                </a:solidFill>
              </a:rPr>
              <a:t> College </a:t>
            </a:r>
            <a:r>
              <a:rPr lang="en-US" dirty="0" smtClean="0"/>
              <a:t>(master’s degree in The Art of Teaching)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I became a teacher: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Grandpa </a:t>
            </a:r>
            <a:r>
              <a:rPr lang="en-US" dirty="0" err="1" smtClean="0"/>
              <a:t>Bradner</a:t>
            </a:r>
            <a:r>
              <a:rPr lang="en-US" dirty="0" smtClean="0"/>
              <a:t> was the founding president of Schoolcraft College </a:t>
            </a:r>
          </a:p>
          <a:p>
            <a:r>
              <a:rPr lang="en-US" dirty="0" smtClean="0"/>
              <a:t>Dad taught for nearly 40 years</a:t>
            </a:r>
          </a:p>
          <a:p>
            <a:r>
              <a:rPr lang="en-US" dirty="0" smtClean="0"/>
              <a:t>I walked into 8</a:t>
            </a:r>
            <a:r>
              <a:rPr lang="en-US" baseline="30000" dirty="0" smtClean="0"/>
              <a:t>th</a:t>
            </a:r>
            <a:r>
              <a:rPr lang="en-US" dirty="0" smtClean="0"/>
              <a:t> grade SS, and I met Ms. </a:t>
            </a:r>
            <a:r>
              <a:rPr lang="en-US" dirty="0" err="1" smtClean="0"/>
              <a:t>Boltz</a:t>
            </a:r>
            <a:r>
              <a:rPr lang="en-US" dirty="0" smtClean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My Classroom Webpage: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700" dirty="0">
                <a:hlinkClick r:id="rId2"/>
              </a:rPr>
              <a:t>www.historyaccordingtobradner.com</a:t>
            </a:r>
            <a:r>
              <a:rPr lang="en-US" sz="4700" dirty="0"/>
              <a:t> 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>
                <a:solidFill>
                  <a:srgbClr val="FF0000"/>
                </a:solidFill>
              </a:rPr>
              <a:t>***All assignments, handouts, and necessary materials (textbook pages, etc.) can be found there</a:t>
            </a:r>
          </a:p>
          <a:p>
            <a:pPr marL="0" indent="0">
              <a:buNone/>
            </a:pPr>
            <a:endParaRPr lang="en-US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FF0000"/>
                </a:solidFill>
              </a:rPr>
              <a:t>***Updated daily</a:t>
            </a:r>
          </a:p>
        </p:txBody>
      </p:sp>
    </p:spTree>
    <p:extLst>
      <p:ext uri="{BB962C8B-B14F-4D97-AF65-F5344CB8AC3E}">
        <p14:creationId xmlns:p14="http://schemas.microsoft.com/office/powerpoint/2010/main" val="33900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 you do if you miss a day of school?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You have 2 choices: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you return, go to the “What Did I Miss?” board in the classroom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Visit my website:  </a:t>
            </a:r>
            <a:r>
              <a:rPr lang="en-US" dirty="0" smtClean="0">
                <a:hlinkClick r:id="rId2"/>
              </a:rPr>
              <a:t>www.historyaccordingtobradner.com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***Please bookmark this site in your cellphone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73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3999</TotalTime>
  <Words>732</Words>
  <Application>Microsoft Office PowerPoint</Application>
  <PresentationFormat>Widescreen</PresentationFormat>
  <Paragraphs>93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Welcome to Bradnerville!!!</vt:lpstr>
      <vt:lpstr>PowerPoint Presentation</vt:lpstr>
      <vt:lpstr>Meet the King of Bradnerville…</vt:lpstr>
      <vt:lpstr>About me:</vt:lpstr>
      <vt:lpstr>PowerPoint Presentation</vt:lpstr>
      <vt:lpstr>My Education:</vt:lpstr>
      <vt:lpstr>Why I became a teacher:</vt:lpstr>
      <vt:lpstr>My Classroom Webpage:</vt:lpstr>
      <vt:lpstr>What do you do if you miss a day of school?</vt:lpstr>
      <vt:lpstr>My Tardy Policy:</vt:lpstr>
      <vt:lpstr>At the end of the hour:</vt:lpstr>
      <vt:lpstr>History Notebooks:</vt:lpstr>
      <vt:lpstr>Homework:</vt:lpstr>
      <vt:lpstr>Snacks:</vt:lpstr>
      <vt:lpstr>Cell Phones:</vt:lpstr>
      <vt:lpstr>Lost-and-Found</vt:lpstr>
      <vt:lpstr>Passes…</vt:lpstr>
      <vt:lpstr>“Quality Work”:</vt:lpstr>
      <vt:lpstr>Expectations:</vt:lpstr>
      <vt:lpstr>      What are your expectations of me?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Bradnerville!!!</dc:title>
  <dc:creator>Bradner, Mike</dc:creator>
  <cp:lastModifiedBy>Bradner, Mike</cp:lastModifiedBy>
  <cp:revision>5</cp:revision>
  <dcterms:created xsi:type="dcterms:W3CDTF">2018-08-24T15:41:29Z</dcterms:created>
  <dcterms:modified xsi:type="dcterms:W3CDTF">2018-08-27T10:20:43Z</dcterms:modified>
</cp:coreProperties>
</file>