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E8C0B-4264-41B8-9B0C-A353B88B008E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74ED-70AB-4347-A5D4-39EFFF1645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Temperance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My Documents\My Pictures\temperance pic 7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675" y="1066800"/>
            <a:ext cx="7922325" cy="5387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great symbolism here…</a:t>
            </a:r>
            <a:endParaRPr lang="en-US" dirty="0"/>
          </a:p>
        </p:txBody>
      </p:sp>
      <p:pic>
        <p:nvPicPr>
          <p:cNvPr id="9218" name="Picture 2" descr="H:\My Documents\My Pictures\temperance pic 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38400" y="1121662"/>
            <a:ext cx="4267200" cy="548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Temperance Movement Poster</a:t>
            </a:r>
            <a:endParaRPr lang="en-US" dirty="0"/>
          </a:p>
        </p:txBody>
      </p:sp>
      <p:pic>
        <p:nvPicPr>
          <p:cNvPr id="10242" name="Picture 2" descr="H:\My Documents\My Pictures\temprence pic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38400" y="1126139"/>
            <a:ext cx="4343400" cy="5571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Temperance Movement </a:t>
            </a:r>
            <a:r>
              <a:rPr lang="en-US" dirty="0" smtClean="0"/>
              <a:t>Poster #2</a:t>
            </a:r>
            <a:endParaRPr lang="en-US" dirty="0"/>
          </a:p>
        </p:txBody>
      </p:sp>
      <p:pic>
        <p:nvPicPr>
          <p:cNvPr id="12290" name="Picture 2" descr="H:\My Documents\My Pictures\Temperance pic 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47800" y="738982"/>
            <a:ext cx="6400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Alcoholism rates in the 1800’s were extremely high.  Many alcoholics abused their families.</a:t>
            </a:r>
            <a:endParaRPr lang="en-US" sz="2400" dirty="0"/>
          </a:p>
        </p:txBody>
      </p:sp>
      <p:pic>
        <p:nvPicPr>
          <p:cNvPr id="1026" name="Picture 2" descr="H:\My Documents\My Pictures\temperence pic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1228922"/>
            <a:ext cx="7924800" cy="5479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:\My Documents\My Pictures\temperance pic 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"/>
            <a:ext cx="8699500" cy="6263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 at the strong symbolism here…</a:t>
            </a:r>
            <a:endParaRPr lang="en-US" dirty="0"/>
          </a:p>
        </p:txBody>
      </p:sp>
      <p:pic>
        <p:nvPicPr>
          <p:cNvPr id="3074" name="Picture 2" descr="H:\My Documents\My Pictures\temperance pic 1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67000" y="861139"/>
            <a:ext cx="3733799" cy="5884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My Documents\My Pictures\temperence pic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-533400"/>
            <a:ext cx="5257800" cy="7571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This cartoon portrays the never-ending struggle faced by those with alcohol addictions</a:t>
            </a:r>
            <a:endParaRPr lang="en-US" sz="2800" dirty="0"/>
          </a:p>
        </p:txBody>
      </p:sp>
      <p:pic>
        <p:nvPicPr>
          <p:cNvPr id="5122" name="Picture 2" descr="H:\My Documents\My Pictures\temperance pic 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19400" y="1218202"/>
            <a:ext cx="3733800" cy="5634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Alcohol-related violence wasn’t just in peoples’ homes.  Often, innocent bystanders were hurt.</a:t>
            </a:r>
            <a:endParaRPr lang="en-US" sz="3200" dirty="0"/>
          </a:p>
        </p:txBody>
      </p:sp>
      <p:pic>
        <p:nvPicPr>
          <p:cNvPr id="6146" name="Picture 2" descr="H:\My Documents\My Pictures\temperance pic 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23900" y="1417638"/>
            <a:ext cx="7696200" cy="5125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An amazing painting portraying the constant temptation faced by alcoholics.  An agonizing decision faced daily by those trying to overcome alcoholism.</a:t>
            </a:r>
            <a:endParaRPr lang="en-US" sz="2400" dirty="0"/>
          </a:p>
        </p:txBody>
      </p:sp>
      <p:pic>
        <p:nvPicPr>
          <p:cNvPr id="7170" name="Picture 2" descr="H:\My Documents\My Pictures\temperance pic 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43000" y="1143629"/>
            <a:ext cx="7086600" cy="5620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My Documents\My Pictures\temperance pic 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8922135" cy="6321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93</Words>
  <Application>Microsoft Office PowerPoint</Application>
  <PresentationFormat>On-screen Show (4:3)</PresentationFormat>
  <Paragraphs>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   The Temperance Movement</vt:lpstr>
      <vt:lpstr>Alcoholism rates in the 1800’s were extremely high.  Many alcoholics abused their families.</vt:lpstr>
      <vt:lpstr>PowerPoint Presentation</vt:lpstr>
      <vt:lpstr>Look at the strong symbolism here…</vt:lpstr>
      <vt:lpstr>PowerPoint Presentation</vt:lpstr>
      <vt:lpstr>This cartoon portrays the never-ending struggle faced by those with alcohol addictions</vt:lpstr>
      <vt:lpstr>Alcohol-related violence wasn’t just in peoples’ homes.  Often, innocent bystanders were hurt.</vt:lpstr>
      <vt:lpstr>An amazing painting portraying the constant temptation faced by alcoholics.  An agonizing decision faced daily by those trying to overcome alcoholism.</vt:lpstr>
      <vt:lpstr>PowerPoint Presentation</vt:lpstr>
      <vt:lpstr>PowerPoint Presentation</vt:lpstr>
      <vt:lpstr>More great symbolism here…</vt:lpstr>
      <vt:lpstr>Temperance Movement Poster</vt:lpstr>
      <vt:lpstr>Temperance Movement Poster #2</vt:lpstr>
    </vt:vector>
  </TitlesOfParts>
  <Company>Howell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Temperance Movement</dc:title>
  <dc:creator>bradner1</dc:creator>
  <cp:lastModifiedBy>Bradner, Mike</cp:lastModifiedBy>
  <cp:revision>9</cp:revision>
  <dcterms:created xsi:type="dcterms:W3CDTF">2014-03-24T11:06:08Z</dcterms:created>
  <dcterms:modified xsi:type="dcterms:W3CDTF">2020-03-16T13:34:52Z</dcterms:modified>
</cp:coreProperties>
</file>